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2000" b="1" dirty="0" smtClean="0"/>
              <a:t>Shopping</a:t>
            </a:r>
            <a:endParaRPr lang="ru-RU" sz="12000" b="1" dirty="0"/>
          </a:p>
        </p:txBody>
      </p:sp>
    </p:spTree>
    <p:extLst>
      <p:ext uri="{BB962C8B-B14F-4D97-AF65-F5344CB8AC3E}">
        <p14:creationId xmlns:p14="http://schemas.microsoft.com/office/powerpoint/2010/main" val="184748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211138"/>
            <a:ext cx="12192000" cy="11477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b="1" dirty="0"/>
              <a:t>Department store- a large store containing many different departments, each of which deals in the sale of different goods or services.</a:t>
            </a:r>
            <a:endParaRPr lang="ru-RU" sz="4000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65" y="784928"/>
            <a:ext cx="8570691" cy="58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3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6050" y="153748"/>
            <a:ext cx="8124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Shopping mall – shopping center</a:t>
            </a: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25" y="959643"/>
            <a:ext cx="8426506" cy="56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29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6437" y="71321"/>
            <a:ext cx="98021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Bazaar – a marketplace, or assemblage of shops where goods are exposed for sale.</a:t>
            </a:r>
            <a:endParaRPr lang="ru-RU" sz="4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651" y="1394760"/>
            <a:ext cx="7981444" cy="533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3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4074" y="153749"/>
            <a:ext cx="102040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4000" b="1" dirty="0">
                <a:latin typeface="Corbel" panose="020B0503020204020204" pitchFamily="34" charset="0"/>
                <a:ea typeface="Calibri" panose="020F0502020204030204" pitchFamily="34" charset="0"/>
              </a:rPr>
              <a:t>Car boot sale - an outdoor market at which people sell things from the boot (trunk) of their car.</a:t>
            </a:r>
            <a:endParaRPr lang="ru-RU" sz="4000" b="1" dirty="0">
              <a:effectLst/>
              <a:latin typeface="Corbel" panose="020B0503020204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924" y="1432291"/>
            <a:ext cx="7095030" cy="532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32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323" y="1501760"/>
            <a:ext cx="8285971" cy="53030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0977" y="121381"/>
            <a:ext cx="9710442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latin typeface="Corbel" panose="020B0503020204020204" pitchFamily="34" charset="0"/>
                <a:ea typeface="Calibri" panose="020F0502020204030204" pitchFamily="34" charset="0"/>
              </a:rPr>
              <a:t>Flea market - a market where old or used goods are sold cheaply, usually outside</a:t>
            </a:r>
            <a:endParaRPr lang="ru-RU" sz="4000" b="1" dirty="0">
              <a:effectLst/>
              <a:latin typeface="Corbel" panose="020B0503020204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140" y="299405"/>
            <a:ext cx="4812695" cy="54417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9600" b="1" dirty="0" smtClean="0"/>
              <a:t>1 </a:t>
            </a:r>
            <a:r>
              <a:rPr lang="en-US" sz="9600" b="1" dirty="0" smtClean="0"/>
              <a:t>a</a:t>
            </a:r>
          </a:p>
          <a:p>
            <a:pPr algn="ctr"/>
            <a:r>
              <a:rPr lang="en-US" sz="9600" b="1" dirty="0" smtClean="0"/>
              <a:t>2 e</a:t>
            </a:r>
          </a:p>
          <a:p>
            <a:pPr algn="ctr"/>
            <a:r>
              <a:rPr lang="en-US" sz="9600" b="1" dirty="0" smtClean="0"/>
              <a:t>3 b</a:t>
            </a:r>
            <a:endParaRPr lang="ru-RU" sz="9600" b="1" dirty="0"/>
          </a:p>
        </p:txBody>
      </p:sp>
    </p:spTree>
    <p:extLst>
      <p:ext uri="{BB962C8B-B14F-4D97-AF65-F5344CB8AC3E}">
        <p14:creationId xmlns:p14="http://schemas.microsoft.com/office/powerpoint/2010/main" val="4282534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92736725"/>
              </p:ext>
            </p:extLst>
          </p:nvPr>
        </p:nvGraphicFramePr>
        <p:xfrm>
          <a:off x="0" y="-1"/>
          <a:ext cx="12191228" cy="7214114"/>
        </p:xfrm>
        <a:graphic>
          <a:graphicData uri="http://schemas.openxmlformats.org/drawingml/2006/table">
            <a:tbl>
              <a:tblPr/>
              <a:tblGrid>
                <a:gridCol w="1201870"/>
                <a:gridCol w="4350313"/>
                <a:gridCol w="1822934"/>
                <a:gridCol w="4816111"/>
              </a:tblGrid>
              <a:tr h="1271734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1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clothes</a:t>
                      </a:r>
                      <a:r>
                        <a:rPr lang="ru-RU" sz="5400" b="1" i="1" spc="-6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ru-RU" sz="5400" b="1" i="1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shop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6515" algn="r" eaLnBrk="0" hangingPunct="0">
                        <a:lnSpc>
                          <a:spcPct val="107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7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785" eaLnBrk="0" hangingPunct="0">
                        <a:lnSpc>
                          <a:spcPct val="107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optician’s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1734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2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hairdresser’s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6515" algn="r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8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5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post</a:t>
                      </a:r>
                      <a:r>
                        <a:rPr lang="ru-RU" sz="5400" b="1" i="1" spc="-2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ru-RU" sz="5400" b="1" i="1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office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5519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3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2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butcher’s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6515" algn="r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9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2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florist’s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1734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4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bakery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0891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10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78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fishmonger’s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1734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5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chemist’s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0891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11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78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newsagent’s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1659">
                <a:tc>
                  <a:txBody>
                    <a:bodyPr/>
                    <a:lstStyle/>
                    <a:p>
                      <a:pPr marL="14414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6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shoe</a:t>
                      </a:r>
                      <a:r>
                        <a:rPr lang="ru-RU" sz="5400" b="1" i="1" spc="-5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ru-RU" sz="5400" b="1" i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shop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91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12</a:t>
                      </a:r>
                      <a:endParaRPr lang="ru-RU" sz="5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785" eaLnBrk="0" hangingPunct="0">
                        <a:lnSpc>
                          <a:spcPct val="107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5400" b="1" i="1" spc="-15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jeweller’s</a:t>
                      </a:r>
                      <a:endParaRPr lang="ru-RU" sz="5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159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591" y="0"/>
            <a:ext cx="9071172" cy="677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546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877" y="0"/>
            <a:ext cx="8702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6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2000" smtClean="0"/>
              <a:t>THANK  YOU!</a:t>
            </a:r>
            <a:endParaRPr lang="ru-RU" sz="12000" dirty="0"/>
          </a:p>
        </p:txBody>
      </p:sp>
    </p:spTree>
    <p:extLst>
      <p:ext uri="{BB962C8B-B14F-4D97-AF65-F5344CB8AC3E}">
        <p14:creationId xmlns:p14="http://schemas.microsoft.com/office/powerpoint/2010/main" val="417556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119</Words>
  <Application>Microsoft Office PowerPoint</Application>
  <PresentationFormat>Широкоэкранный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Corbel</vt:lpstr>
      <vt:lpstr>Times New Roman</vt:lpstr>
      <vt:lpstr>Trebuchet MS</vt:lpstr>
      <vt:lpstr>Wingdings 2</vt:lpstr>
      <vt:lpstr>Рама</vt:lpstr>
      <vt:lpstr>Shopping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</dc:title>
  <dc:creator>Олег</dc:creator>
  <cp:lastModifiedBy>М видео</cp:lastModifiedBy>
  <cp:revision>9</cp:revision>
  <dcterms:created xsi:type="dcterms:W3CDTF">2017-09-09T13:01:59Z</dcterms:created>
  <dcterms:modified xsi:type="dcterms:W3CDTF">2017-09-30T18:28:13Z</dcterms:modified>
</cp:coreProperties>
</file>